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7772400" cy="10058400"/>
  <p:notesSz cx="6858000" cy="9144000"/>
  <p:defaultTextStyle>
    <a:defPPr>
      <a:defRPr lang="en-US"/>
    </a:defPPr>
    <a:lvl1pPr marL="0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50941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100"/>
    <a:srgbClr val="B5691D"/>
    <a:srgbClr val="CCA11B"/>
    <a:srgbClr val="4A6A7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2722" autoAdjust="0"/>
    <p:restoredTop sz="94660"/>
  </p:normalViewPr>
  <p:slideViewPr>
    <p:cSldViewPr snapToGrid="0" snapToObjects="1">
      <p:cViewPr>
        <p:scale>
          <a:sx n="120" d="100"/>
          <a:sy n="120" d="100"/>
        </p:scale>
        <p:origin x="-1098" y="-78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66626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BDCA6530-DECB-B442-B4CA-CEB4CF6BB1F7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3F9FD6E7-5C63-9849-B73A-06BFFEDCC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6608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3"/>
            <a:ext cx="1748790" cy="8582236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3"/>
            <a:ext cx="5116830" cy="8582236"/>
          </a:xfrm>
          <a:prstGeom prst="rect">
            <a:avLst/>
          </a:prstGeom>
        </p:spPr>
        <p:txBody>
          <a:bodyPr vert="eaVert"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BDCA6530-DECB-B442-B4CA-CEB4CF6BB1F7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3F9FD6E7-5C63-9849-B73A-06BFFEDCC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18227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ool_shells4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605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" y="2346961"/>
            <a:ext cx="6995160" cy="6638079"/>
          </a:xfrm>
          <a:prstGeom prst="rect">
            <a:avLst/>
          </a:prstGeom>
        </p:spPr>
        <p:txBody>
          <a:bodyPr lIns="101882" tIns="50941" rIns="101882" bIns="5094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BDCA6530-DECB-B442-B4CA-CEB4CF6BB1F7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3F9FD6E7-5C63-9849-B73A-06BFFEDCC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33962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1"/>
            <a:ext cx="3432810" cy="6638079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1"/>
            <a:ext cx="3432810" cy="6638079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BDCA6530-DECB-B442-B4CA-CEB4CF6BB1F7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3F9FD6E7-5C63-9849-B73A-06BFFEDCC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9619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  <a:prstGeom prst="rect">
            <a:avLst/>
          </a:prstGeom>
        </p:spPr>
        <p:txBody>
          <a:bodyPr lIns="101882" tIns="50941" rIns="101882" bIns="50941"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9" cy="938318"/>
          </a:xfrm>
          <a:prstGeom prst="rect">
            <a:avLst/>
          </a:prstGeom>
        </p:spPr>
        <p:txBody>
          <a:bodyPr lIns="101882" tIns="50941" rIns="101882" bIns="50941"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9" cy="5795222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BDCA6530-DECB-B442-B4CA-CEB4CF6BB1F7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3F9FD6E7-5C63-9849-B73A-06BFFEDCC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0721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lIns="101882" tIns="50941" rIns="101882" bIns="50941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BDCA6530-DECB-B442-B4CA-CEB4CF6BB1F7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3F9FD6E7-5C63-9849-B73A-06BFFEDCC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82946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BDCA6530-DECB-B442-B4CA-CEB4CF6BB1F7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3F9FD6E7-5C63-9849-B73A-06BFFEDCC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843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  <a:prstGeom prst="rect">
            <a:avLst/>
          </a:prstGeom>
        </p:spPr>
        <p:txBody>
          <a:bodyPr lIns="101882" tIns="50941" rIns="101882" bIns="50941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  <a:prstGeom prst="rect">
            <a:avLst/>
          </a:prstGeom>
        </p:spPr>
        <p:txBody>
          <a:bodyPr lIns="101882" tIns="50941" rIns="101882" bIns="50941"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BDCA6530-DECB-B442-B4CA-CEB4CF6BB1F7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3F9FD6E7-5C63-9849-B73A-06BFFEDCC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4989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0"/>
            <a:ext cx="4663440" cy="831216"/>
          </a:xfrm>
          <a:prstGeom prst="rect">
            <a:avLst/>
          </a:prstGeom>
        </p:spPr>
        <p:txBody>
          <a:bodyPr lIns="101882" tIns="50941" rIns="101882" bIns="50941"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6"/>
            <a:ext cx="4663440" cy="1180464"/>
          </a:xfrm>
          <a:prstGeom prst="rect">
            <a:avLst/>
          </a:prstGeom>
        </p:spPr>
        <p:txBody>
          <a:bodyPr lIns="101882" tIns="50941" rIns="101882" bIns="50941"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BDCA6530-DECB-B442-B4CA-CEB4CF6BB1F7}" type="datetimeFigureOut">
              <a:rPr lang="en-US" smtClean="0"/>
              <a:pPr/>
              <a:t>8/19/2014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lIns="101882" tIns="50941" rIns="101882" bIns="50941"/>
          <a:lstStyle/>
          <a:p>
            <a:fld id="{3F9FD6E7-5C63-9849-B73A-06BFFEDCC4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73556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50603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0941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509412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50941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509412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50941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50941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50941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50941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542762" y="1974675"/>
            <a:ext cx="891411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000" dirty="0" smtClean="0">
                <a:solidFill>
                  <a:srgbClr val="000100"/>
                </a:solidFill>
                <a:latin typeface="Helvetica"/>
                <a:cs typeface="Helvetica"/>
              </a:rPr>
              <a:t>COMPANY</a:t>
            </a:r>
            <a:endParaRPr lang="en-US" sz="1000" dirty="0">
              <a:solidFill>
                <a:srgbClr val="000100"/>
              </a:solidFill>
              <a:latin typeface="Helvetica Light"/>
              <a:cs typeface="Helvetica Ligh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75508" y="842005"/>
            <a:ext cx="6084092" cy="428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000" i="1" dirty="0">
                <a:solidFill>
                  <a:srgbClr val="000100"/>
                </a:solidFill>
                <a:latin typeface="Hoefler Text"/>
                <a:cs typeface="Hoefler Text"/>
              </a:rPr>
              <a:t>We follow a rigorous process for committee meeting management and documentation. Committee minutes are issued within </a:t>
            </a:r>
            <a:r>
              <a:rPr lang="en-US" sz="1000" i="1" dirty="0" smtClean="0">
                <a:solidFill>
                  <a:srgbClr val="000100"/>
                </a:solidFill>
                <a:latin typeface="Hoefler Text"/>
                <a:cs typeface="Hoefler Text"/>
              </a:rPr>
              <a:t>&lt;X&gt; </a:t>
            </a:r>
            <a:r>
              <a:rPr lang="en-US" sz="1000" i="1" dirty="0">
                <a:solidFill>
                  <a:srgbClr val="000100"/>
                </a:solidFill>
                <a:latin typeface="Hoefler Text"/>
                <a:cs typeface="Hoefler Text"/>
              </a:rPr>
              <a:t>days of each committee meeting and clearly document topics and action items.</a:t>
            </a:r>
          </a:p>
        </p:txBody>
      </p:sp>
      <p:pic>
        <p:nvPicPr>
          <p:cNvPr id="107" name="Picture 106" descr="Advisor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850" y="9217210"/>
            <a:ext cx="2460342" cy="579524"/>
          </a:xfrm>
          <a:prstGeom prst="rect">
            <a:avLst/>
          </a:prstGeom>
        </p:spPr>
      </p:pic>
      <p:pic>
        <p:nvPicPr>
          <p:cNvPr id="4" name="Picture 3" descr="Gold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62" y="872485"/>
            <a:ext cx="167646" cy="10973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42762" y="1436159"/>
            <a:ext cx="5010239" cy="264024"/>
            <a:chOff x="1016000" y="7940242"/>
            <a:chExt cx="5010239" cy="264024"/>
          </a:xfrm>
        </p:grpSpPr>
        <p:sp>
          <p:nvSpPr>
            <p:cNvPr id="104" name="TextBox 103"/>
            <p:cNvSpPr txBox="1"/>
            <p:nvPr/>
          </p:nvSpPr>
          <p:spPr>
            <a:xfrm>
              <a:off x="1016000" y="7945221"/>
              <a:ext cx="1907548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000" i="1" dirty="0" smtClean="0">
                  <a:solidFill>
                    <a:srgbClr val="000100"/>
                  </a:solidFill>
                  <a:latin typeface="Hoefler Text"/>
                  <a:cs typeface="Hoefler Text"/>
                </a:rPr>
                <a:t>Meeting Date:</a:t>
              </a:r>
              <a:endParaRPr lang="en-US" sz="1000" i="1" dirty="0">
                <a:solidFill>
                  <a:srgbClr val="000100"/>
                </a:solidFill>
                <a:latin typeface="Hoefler Text"/>
                <a:cs typeface="Hoefler Text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118691" y="7940242"/>
              <a:ext cx="1907548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sz="1000" i="1" dirty="0" smtClean="0">
                  <a:solidFill>
                    <a:srgbClr val="000100"/>
                  </a:solidFill>
                  <a:latin typeface="Hoefler Text"/>
                  <a:cs typeface="Hoefler Text"/>
                </a:rPr>
                <a:t>Start/End Time:</a:t>
              </a:r>
              <a:endParaRPr lang="en-US" sz="1000" i="1" dirty="0">
                <a:solidFill>
                  <a:srgbClr val="000100"/>
                </a:solidFill>
                <a:latin typeface="Hoefler Text"/>
                <a:cs typeface="Hoefler Text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661300" y="2294458"/>
            <a:ext cx="2564500" cy="1672064"/>
          </a:xfrm>
          <a:prstGeom prst="rect">
            <a:avLst/>
          </a:prstGeom>
          <a:noFill/>
          <a:ln w="3175">
            <a:solidFill>
              <a:srgbClr val="000100"/>
            </a:solidFill>
          </a:ln>
        </p:spPr>
        <p:txBody>
          <a:bodyPr wrap="square" rtlCol="0">
            <a:noAutofit/>
          </a:bodyPr>
          <a:lstStyle/>
          <a:p>
            <a:endParaRPr lang="en-US" sz="800" dirty="0">
              <a:latin typeface="Helvetic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557869" y="1974675"/>
            <a:ext cx="891411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000" dirty="0" smtClean="0">
                <a:solidFill>
                  <a:srgbClr val="000100"/>
                </a:solidFill>
                <a:latin typeface="Helvetica"/>
                <a:cs typeface="Helvetica"/>
              </a:rPr>
              <a:t>PLANS</a:t>
            </a:r>
            <a:endParaRPr lang="en-US" sz="1000" dirty="0">
              <a:solidFill>
                <a:srgbClr val="000100"/>
              </a:solidFill>
              <a:latin typeface="Helvetica Light"/>
              <a:cs typeface="Helvetica Light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 flipH="1">
            <a:off x="3632934" y="2294458"/>
            <a:ext cx="3707666" cy="0"/>
          </a:xfrm>
          <a:prstGeom prst="line">
            <a:avLst/>
          </a:prstGeom>
          <a:ln w="3175" cmpd="sng">
            <a:solidFill>
              <a:srgbClr val="000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3632934" y="2628871"/>
            <a:ext cx="3707666" cy="0"/>
          </a:xfrm>
          <a:prstGeom prst="line">
            <a:avLst/>
          </a:prstGeom>
          <a:ln w="3175" cmpd="sng">
            <a:solidFill>
              <a:srgbClr val="000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3632934" y="2963284"/>
            <a:ext cx="3707666" cy="0"/>
          </a:xfrm>
          <a:prstGeom prst="line">
            <a:avLst/>
          </a:prstGeom>
          <a:ln w="3175" cmpd="sng">
            <a:solidFill>
              <a:srgbClr val="000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632934" y="3297697"/>
            <a:ext cx="3707666" cy="0"/>
          </a:xfrm>
          <a:prstGeom prst="line">
            <a:avLst/>
          </a:prstGeom>
          <a:ln w="3175" cmpd="sng">
            <a:solidFill>
              <a:srgbClr val="000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632934" y="3632110"/>
            <a:ext cx="3707666" cy="0"/>
          </a:xfrm>
          <a:prstGeom prst="line">
            <a:avLst/>
          </a:prstGeom>
          <a:ln w="3175" cmpd="sng">
            <a:solidFill>
              <a:srgbClr val="000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3632934" y="3966522"/>
            <a:ext cx="3707666" cy="0"/>
          </a:xfrm>
          <a:prstGeom prst="line">
            <a:avLst/>
          </a:prstGeom>
          <a:ln w="3175" cmpd="sng">
            <a:solidFill>
              <a:srgbClr val="000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67261" y="4311365"/>
            <a:ext cx="2633139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000" dirty="0" smtClean="0">
                <a:solidFill>
                  <a:srgbClr val="000100"/>
                </a:solidFill>
                <a:latin typeface="Helvetica"/>
                <a:cs typeface="Helvetica"/>
              </a:rPr>
              <a:t>PLAN SPONSOR ATTENDEES</a:t>
            </a:r>
            <a:endParaRPr lang="en-US" sz="1000" dirty="0">
              <a:solidFill>
                <a:srgbClr val="000100"/>
              </a:solidFill>
              <a:latin typeface="Helvetica Light"/>
              <a:cs typeface="Helvetica Light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5799" y="4631249"/>
            <a:ext cx="2540001" cy="338671"/>
          </a:xfrm>
          <a:prstGeom prst="rect">
            <a:avLst/>
          </a:prstGeom>
          <a:solidFill>
            <a:srgbClr val="CCA11B"/>
          </a:solidFill>
          <a:ln w="3175">
            <a:solidFill>
              <a:srgbClr val="000100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sz="1100" kern="1000" dirty="0" smtClean="0">
                <a:solidFill>
                  <a:schemeClr val="bg1"/>
                </a:solidFill>
                <a:latin typeface="Helvetica"/>
              </a:rPr>
              <a:t>Name</a:t>
            </a:r>
            <a:endParaRPr lang="en-US" sz="1100" kern="1000" dirty="0">
              <a:solidFill>
                <a:schemeClr val="bg1"/>
              </a:solidFill>
              <a:latin typeface="Helvetica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 flipV="1">
            <a:off x="3225800" y="4631249"/>
            <a:ext cx="0" cy="2019206"/>
          </a:xfrm>
          <a:prstGeom prst="line">
            <a:avLst/>
          </a:prstGeom>
          <a:ln w="3175" cmpd="sng">
            <a:solidFill>
              <a:srgbClr val="000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685799" y="5312804"/>
            <a:ext cx="6654801" cy="0"/>
          </a:xfrm>
          <a:prstGeom prst="line">
            <a:avLst/>
          </a:prstGeom>
          <a:ln w="3175" cmpd="sng">
            <a:solidFill>
              <a:srgbClr val="000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H="1">
            <a:off x="685799" y="5647217"/>
            <a:ext cx="6654801" cy="0"/>
          </a:xfrm>
          <a:prstGeom prst="line">
            <a:avLst/>
          </a:prstGeom>
          <a:ln w="3175" cmpd="sng">
            <a:solidFill>
              <a:srgbClr val="000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H="1">
            <a:off x="685799" y="5981630"/>
            <a:ext cx="6654801" cy="0"/>
          </a:xfrm>
          <a:prstGeom prst="line">
            <a:avLst/>
          </a:prstGeom>
          <a:ln w="3175" cmpd="sng">
            <a:solidFill>
              <a:srgbClr val="000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flipH="1">
            <a:off x="685799" y="6316043"/>
            <a:ext cx="6654801" cy="0"/>
          </a:xfrm>
          <a:prstGeom prst="line">
            <a:avLst/>
          </a:prstGeom>
          <a:ln w="3175" cmpd="sng">
            <a:solidFill>
              <a:srgbClr val="000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H="1">
            <a:off x="685799" y="6650455"/>
            <a:ext cx="6654801" cy="0"/>
          </a:xfrm>
          <a:prstGeom prst="line">
            <a:avLst/>
          </a:prstGeom>
          <a:ln w="3175" cmpd="sng">
            <a:solidFill>
              <a:srgbClr val="000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225800" y="4631249"/>
            <a:ext cx="4114800" cy="338671"/>
          </a:xfrm>
          <a:prstGeom prst="rect">
            <a:avLst/>
          </a:prstGeom>
          <a:solidFill>
            <a:srgbClr val="CCA11B"/>
          </a:solidFill>
          <a:ln w="3175">
            <a:solidFill>
              <a:srgbClr val="000100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sz="1100" kern="1000" dirty="0" smtClean="0">
                <a:solidFill>
                  <a:schemeClr val="bg1"/>
                </a:solidFill>
                <a:latin typeface="Helvetica"/>
              </a:rPr>
              <a:t>Title</a:t>
            </a:r>
            <a:endParaRPr lang="en-US" sz="1100" kern="1000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567261" y="7003765"/>
            <a:ext cx="2633139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000" dirty="0" smtClean="0">
                <a:solidFill>
                  <a:srgbClr val="000100"/>
                </a:solidFill>
                <a:latin typeface="Helvetica"/>
                <a:cs typeface="Helvetica"/>
              </a:rPr>
              <a:t>CONSULTANT ATTENDEES</a:t>
            </a:r>
            <a:endParaRPr lang="en-US" sz="1000" dirty="0">
              <a:solidFill>
                <a:srgbClr val="000100"/>
              </a:solidFill>
              <a:latin typeface="Helvetica Light"/>
              <a:cs typeface="Helvetica Light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 flipH="1">
            <a:off x="685800" y="8005204"/>
            <a:ext cx="6654800" cy="0"/>
          </a:xfrm>
          <a:prstGeom prst="line">
            <a:avLst/>
          </a:prstGeom>
          <a:ln w="3175" cmpd="sng">
            <a:solidFill>
              <a:srgbClr val="000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685800" y="8339617"/>
            <a:ext cx="6654800" cy="0"/>
          </a:xfrm>
          <a:prstGeom prst="line">
            <a:avLst/>
          </a:prstGeom>
          <a:ln w="3175" cmpd="sng">
            <a:solidFill>
              <a:srgbClr val="000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H="1">
            <a:off x="685800" y="8674030"/>
            <a:ext cx="6654800" cy="0"/>
          </a:xfrm>
          <a:prstGeom prst="line">
            <a:avLst/>
          </a:prstGeom>
          <a:ln w="3175" cmpd="sng">
            <a:solidFill>
              <a:srgbClr val="000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685799" y="7323649"/>
            <a:ext cx="2540001" cy="338671"/>
          </a:xfrm>
          <a:prstGeom prst="rect">
            <a:avLst/>
          </a:prstGeom>
          <a:solidFill>
            <a:srgbClr val="CCA11B"/>
          </a:solidFill>
          <a:ln w="3175">
            <a:solidFill>
              <a:srgbClr val="000100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sz="1100" kern="1000" dirty="0" smtClean="0">
                <a:solidFill>
                  <a:schemeClr val="bg1"/>
                </a:solidFill>
                <a:latin typeface="Helvetica"/>
              </a:rPr>
              <a:t>Name</a:t>
            </a:r>
            <a:endParaRPr lang="en-US" sz="1100" kern="1000" dirty="0">
              <a:solidFill>
                <a:schemeClr val="bg1"/>
              </a:solidFill>
              <a:latin typeface="Helvetica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3225800" y="7323649"/>
            <a:ext cx="0" cy="1350381"/>
          </a:xfrm>
          <a:prstGeom prst="line">
            <a:avLst/>
          </a:prstGeom>
          <a:ln w="3175" cmpd="sng">
            <a:solidFill>
              <a:srgbClr val="000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225800" y="7323649"/>
            <a:ext cx="4114800" cy="338671"/>
          </a:xfrm>
          <a:prstGeom prst="rect">
            <a:avLst/>
          </a:prstGeom>
          <a:solidFill>
            <a:srgbClr val="CCA11B"/>
          </a:solidFill>
          <a:ln w="3175">
            <a:solidFill>
              <a:srgbClr val="000100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sz="1100" kern="1000" dirty="0" smtClean="0">
                <a:solidFill>
                  <a:schemeClr val="bg1"/>
                </a:solidFill>
                <a:latin typeface="Helvetica"/>
              </a:rPr>
              <a:t>Title</a:t>
            </a:r>
            <a:endParaRPr lang="en-US" sz="1100" kern="1000" dirty="0">
              <a:solidFill>
                <a:schemeClr val="bg1"/>
              </a:solidFill>
              <a:latin typeface="Helvetica"/>
            </a:endParaRPr>
          </a:p>
        </p:txBody>
      </p:sp>
      <p:pic>
        <p:nvPicPr>
          <p:cNvPr id="34" name="Picture 2" descr="Martinez_LC_0922_3U cop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80257" y="9139509"/>
            <a:ext cx="2662935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2837567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67261" y="928936"/>
            <a:ext cx="2633139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000" dirty="0" smtClean="0">
                <a:solidFill>
                  <a:srgbClr val="000100"/>
                </a:solidFill>
                <a:latin typeface="Helvetica"/>
                <a:cs typeface="Helvetica"/>
              </a:rPr>
              <a:t>AGENDA DISCUSSED</a:t>
            </a:r>
            <a:endParaRPr lang="en-US" sz="1000" dirty="0">
              <a:solidFill>
                <a:srgbClr val="000100"/>
              </a:solidFill>
              <a:latin typeface="Helvetica Light"/>
              <a:cs typeface="Helvetica Ligh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85800" y="5689575"/>
            <a:ext cx="6654800" cy="0"/>
          </a:xfrm>
          <a:prstGeom prst="line">
            <a:avLst/>
          </a:prstGeom>
          <a:ln w="3175" cmpd="sng">
            <a:solidFill>
              <a:srgbClr val="000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5799" y="1248820"/>
            <a:ext cx="2832101" cy="338671"/>
          </a:xfrm>
          <a:prstGeom prst="rect">
            <a:avLst/>
          </a:prstGeom>
          <a:solidFill>
            <a:srgbClr val="CCA11B"/>
          </a:solidFill>
          <a:ln w="3175">
            <a:solidFill>
              <a:srgbClr val="000100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sz="1100" kern="1000" dirty="0" smtClean="0">
                <a:solidFill>
                  <a:schemeClr val="bg1"/>
                </a:solidFill>
                <a:latin typeface="Helvetica"/>
              </a:rPr>
              <a:t>Topics</a:t>
            </a:r>
            <a:endParaRPr lang="en-US" sz="1100" kern="1000" dirty="0">
              <a:solidFill>
                <a:schemeClr val="bg1"/>
              </a:solidFill>
              <a:latin typeface="Helvetica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6515100" y="1248821"/>
            <a:ext cx="0" cy="4440754"/>
          </a:xfrm>
          <a:prstGeom prst="line">
            <a:avLst/>
          </a:prstGeom>
          <a:ln w="3175" cmpd="sng">
            <a:solidFill>
              <a:srgbClr val="000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517900" y="1248820"/>
            <a:ext cx="2997200" cy="338671"/>
          </a:xfrm>
          <a:prstGeom prst="rect">
            <a:avLst/>
          </a:prstGeom>
          <a:solidFill>
            <a:srgbClr val="CCA11B"/>
          </a:solidFill>
          <a:ln w="3175">
            <a:solidFill>
              <a:srgbClr val="000100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sz="1100" kern="1000" dirty="0" smtClean="0">
                <a:solidFill>
                  <a:schemeClr val="bg1"/>
                </a:solidFill>
                <a:latin typeface="Helvetica"/>
              </a:rPr>
              <a:t>Action Items</a:t>
            </a:r>
            <a:endParaRPr lang="en-US" sz="1100" kern="1000" dirty="0">
              <a:solidFill>
                <a:schemeClr val="bg1"/>
              </a:solidFill>
              <a:latin typeface="Helvetic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15100" y="1248820"/>
            <a:ext cx="825500" cy="338671"/>
          </a:xfrm>
          <a:prstGeom prst="rect">
            <a:avLst/>
          </a:prstGeom>
          <a:solidFill>
            <a:srgbClr val="CCA11B"/>
          </a:solidFill>
          <a:ln w="3175">
            <a:solidFill>
              <a:srgbClr val="000100"/>
            </a:solidFill>
          </a:ln>
        </p:spPr>
        <p:txBody>
          <a:bodyPr wrap="square" rtlCol="0" anchor="ctr" anchorCtr="0">
            <a:noAutofit/>
          </a:bodyPr>
          <a:lstStyle/>
          <a:p>
            <a:r>
              <a:rPr lang="en-US" sz="1100" kern="1000" dirty="0" smtClean="0">
                <a:solidFill>
                  <a:schemeClr val="bg1"/>
                </a:solidFill>
                <a:latin typeface="Helvetica"/>
              </a:rPr>
              <a:t>Due Date</a:t>
            </a:r>
            <a:endParaRPr lang="en-US" sz="1100" kern="1000" dirty="0">
              <a:solidFill>
                <a:schemeClr val="bg1"/>
              </a:solidFill>
              <a:latin typeface="Helvetica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517900" y="1248821"/>
            <a:ext cx="0" cy="4440754"/>
          </a:xfrm>
          <a:prstGeom prst="line">
            <a:avLst/>
          </a:prstGeom>
          <a:ln w="3175" cmpd="sng">
            <a:solidFill>
              <a:srgbClr val="0001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67268" y="5873580"/>
            <a:ext cx="4326465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000" dirty="0" smtClean="0">
                <a:solidFill>
                  <a:srgbClr val="000100"/>
                </a:solidFill>
                <a:latin typeface="Helvetica"/>
                <a:cs typeface="Helvetica"/>
              </a:rPr>
              <a:t>MATERIALS/HANDOUTS DISTRIBUTED/REVIEWED</a:t>
            </a:r>
            <a:endParaRPr lang="en-US" sz="1000" dirty="0">
              <a:solidFill>
                <a:srgbClr val="000100"/>
              </a:solidFill>
              <a:latin typeface="Helvetica"/>
              <a:cs typeface="Helvetic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6" y="6193363"/>
            <a:ext cx="6654794" cy="1295404"/>
          </a:xfrm>
          <a:prstGeom prst="rect">
            <a:avLst/>
          </a:prstGeom>
          <a:noFill/>
          <a:ln w="3175">
            <a:solidFill>
              <a:srgbClr val="000100"/>
            </a:solidFill>
          </a:ln>
        </p:spPr>
        <p:txBody>
          <a:bodyPr wrap="square" rtlCol="0">
            <a:noAutofit/>
          </a:bodyPr>
          <a:lstStyle/>
          <a:p>
            <a:endParaRPr lang="en-US" sz="800" dirty="0">
              <a:latin typeface="Helvetic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7268" y="7740480"/>
            <a:ext cx="4326465" cy="256765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spAutoFit/>
          </a:bodyPr>
          <a:lstStyle/>
          <a:p>
            <a:r>
              <a:rPr lang="en-US" sz="1000" dirty="0" smtClean="0">
                <a:solidFill>
                  <a:srgbClr val="000100"/>
                </a:solidFill>
                <a:latin typeface="Helvetica"/>
                <a:cs typeface="Helvetica"/>
              </a:rPr>
              <a:t>WATCH LIST ITEMS/NEXT STEPS</a:t>
            </a:r>
            <a:endParaRPr lang="en-US" sz="1000" dirty="0">
              <a:solidFill>
                <a:srgbClr val="000100"/>
              </a:solidFill>
              <a:latin typeface="Helvetica"/>
              <a:cs typeface="Helvetic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5806" y="8060263"/>
            <a:ext cx="6654794" cy="1295404"/>
          </a:xfrm>
          <a:prstGeom prst="rect">
            <a:avLst/>
          </a:prstGeom>
          <a:noFill/>
          <a:ln w="3175">
            <a:solidFill>
              <a:srgbClr val="000100"/>
            </a:solidFill>
          </a:ln>
        </p:spPr>
        <p:txBody>
          <a:bodyPr wrap="square" rtlCol="0">
            <a:noAutofit/>
          </a:bodyPr>
          <a:lstStyle/>
          <a:p>
            <a:endParaRPr lang="en-US" sz="800" dirty="0">
              <a:latin typeface="Helvetic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76476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41313"/>
      </a:dk1>
      <a:lt1>
        <a:sysClr val="window" lastClr="FFFFFF"/>
      </a:lt1>
      <a:dk2>
        <a:srgbClr val="313231"/>
      </a:dk2>
      <a:lt2>
        <a:srgbClr val="5A5A59"/>
      </a:lt2>
      <a:accent1>
        <a:srgbClr val="9CA920"/>
      </a:accent1>
      <a:accent2>
        <a:srgbClr val="4A6A7E"/>
      </a:accent2>
      <a:accent3>
        <a:srgbClr val="C5981C"/>
      </a:accent3>
      <a:accent4>
        <a:srgbClr val="B8632E"/>
      </a:accent4>
      <a:accent5>
        <a:srgbClr val="6E003E"/>
      </a:accent5>
      <a:accent6>
        <a:srgbClr val="7C7E7F"/>
      </a:accent6>
      <a:hlink>
        <a:srgbClr val="4A6A7E"/>
      </a:hlink>
      <a:folHlink>
        <a:srgbClr val="6E003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63</Words>
  <Application>Microsoft Office PowerPoint</Application>
  <PresentationFormat>Custom</PresentationFormat>
  <Paragraphs>17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Slide 1</vt:lpstr>
      <vt:lpstr>Slide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dfdgdg</dc:title>
  <dc:creator>Ashley Kapaun</dc:creator>
  <cp:lastModifiedBy>carla</cp:lastModifiedBy>
  <cp:revision>49</cp:revision>
  <cp:lastPrinted>2012-01-16T15:01:37Z</cp:lastPrinted>
  <dcterms:created xsi:type="dcterms:W3CDTF">2012-01-12T17:27:19Z</dcterms:created>
  <dcterms:modified xsi:type="dcterms:W3CDTF">2014-08-19T22:59:25Z</dcterms:modified>
</cp:coreProperties>
</file>